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2EA1-1055-45AB-8723-0B26FD8BCF25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661B-8CB3-4E66-B5DB-2214E8DCD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478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2EA1-1055-45AB-8723-0B26FD8BCF25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661B-8CB3-4E66-B5DB-2214E8DCD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949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2EA1-1055-45AB-8723-0B26FD8BCF25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661B-8CB3-4E66-B5DB-2214E8DCD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90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2EA1-1055-45AB-8723-0B26FD8BCF25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661B-8CB3-4E66-B5DB-2214E8DCD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0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2EA1-1055-45AB-8723-0B26FD8BCF25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661B-8CB3-4E66-B5DB-2214E8DCD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940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2EA1-1055-45AB-8723-0B26FD8BCF25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661B-8CB3-4E66-B5DB-2214E8DCD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07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2EA1-1055-45AB-8723-0B26FD8BCF25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661B-8CB3-4E66-B5DB-2214E8DCD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6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2EA1-1055-45AB-8723-0B26FD8BCF25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661B-8CB3-4E66-B5DB-2214E8DCD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759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2EA1-1055-45AB-8723-0B26FD8BCF25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661B-8CB3-4E66-B5DB-2214E8DCD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92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2EA1-1055-45AB-8723-0B26FD8BCF25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661B-8CB3-4E66-B5DB-2214E8DCD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64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2EA1-1055-45AB-8723-0B26FD8BCF25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661B-8CB3-4E66-B5DB-2214E8DCD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4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B2EA1-1055-45AB-8723-0B26FD8BCF25}" type="datetimeFigureOut">
              <a:rPr lang="en-US" smtClean="0"/>
              <a:t>04/12/2020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B661B-8CB3-4E66-B5DB-2214E8DCD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r.wikipedia.org/wiki/%E0%A4%94%E0%A4%B0%E0%A4%82%E0%A4%97%E0%A4%BE%E0%A4%AC%E0%A4%BE%E0%A4%A6" TargetMode="External"/><Relationship Id="rId2" Type="http://schemas.openxmlformats.org/officeDocument/2006/relationships/hyperlink" Target="https://mr.wikipedia.org/wiki/%E0%A4%A1%E0%A5%89._%E0%A4%AC%E0%A4%BE%E0%A4%AC%E0%A4%BE%E0%A4%B8%E0%A4%BE%E0%A4%B9%E0%A5%87%E0%A4%AC_%E0%A4%86%E0%A4%82%E0%A4%AC%E0%A5%87%E0%A4%A1%E0%A4%95%E0%A4%B0_%E0%A4%AE%E0%A4%B0%E0%A4%BE%E0%A4%A0%E0%A4%B5%E0%A4%BE%E0%A4%A1%E0%A4%BE_%E0%A4%B5%E0%A4%BF%E0%A4%A6%E0%A5%8D%E0%A4%AF%E0%A4%BE%E0%A4%AA%E0%A5%80%E0%A4%A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98500"/>
            <a:ext cx="9144000" cy="2811463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hi-IN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डॉ. बाबासाहेब आंबेडकर </a:t>
            </a:r>
            <a:r>
              <a:rPr lang="hi-IN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मराठवाडा</a:t>
            </a:r>
            <a:r>
              <a:rPr lang="en-US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i-IN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विद्यापीठ</a:t>
            </a:r>
            <a:r>
              <a:rPr lang="en-US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i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औरंगाबाद"/>
              </a:rPr>
              <a:t>औरंगाबाद</a:t>
            </a:r>
            <a:r>
              <a:rPr lang="mr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-</a:t>
            </a:r>
            <a:r>
              <a:rPr lang="hi-IN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i-IN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mr-IN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संचलित</a:t>
            </a:r>
            <a:endParaRPr lang="en-US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70300"/>
            <a:ext cx="9144000" cy="20447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mr-I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श्रीमती एस.के.गांधी महाविद्यालय, कडा का</a:t>
            </a:r>
          </a:p>
          <a:p>
            <a:pPr>
              <a:lnSpc>
                <a:spcPct val="100000"/>
              </a:lnSpc>
            </a:pPr>
            <a:r>
              <a:rPr lang="mr-I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हिंदी विभाग आपका स्वागत करता है |</a:t>
            </a:r>
          </a:p>
          <a:p>
            <a:pPr>
              <a:lnSpc>
                <a:spcPct val="100000"/>
              </a:lnSpc>
            </a:pPr>
            <a:r>
              <a:rPr lang="mr-I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डॉ. विष्णु भ. गव्हाणे - सादर करते है...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752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5719" y="532263"/>
            <a:ext cx="9262281" cy="2058538"/>
          </a:xfrm>
        </p:spPr>
        <p:txBody>
          <a:bodyPr>
            <a:normAutofit/>
          </a:bodyPr>
          <a:lstStyle/>
          <a:p>
            <a:r>
              <a:rPr lang="mr-IN" sz="6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बी. ए. प्रथम वर्ष </a:t>
            </a:r>
            <a:endParaRPr lang="en-US" sz="66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mr-IN" sz="3200" dirty="0" smtClean="0"/>
              <a:t>द्वितीय भाषा – हिंदी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4950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50376"/>
            <a:ext cx="9144000" cy="1910687"/>
          </a:xfrm>
        </p:spPr>
        <p:txBody>
          <a:bodyPr>
            <a:normAutofit/>
          </a:bodyPr>
          <a:lstStyle/>
          <a:p>
            <a:r>
              <a:rPr lang="mr-IN" sz="7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प्रथम अध्याय </a:t>
            </a:r>
            <a:endParaRPr lang="en-US" sz="7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811439"/>
            <a:ext cx="9144000" cy="2446361"/>
          </a:xfrm>
        </p:spPr>
        <p:txBody>
          <a:bodyPr>
            <a:normAutofit/>
          </a:bodyPr>
          <a:lstStyle/>
          <a:p>
            <a:r>
              <a:rPr lang="mr-IN" sz="3600" dirty="0" smtClean="0">
                <a:solidFill>
                  <a:schemeClr val="accent5">
                    <a:lumMod val="50000"/>
                  </a:schemeClr>
                </a:solidFill>
              </a:rPr>
              <a:t>स्त्री और पुरुष </a:t>
            </a:r>
          </a:p>
          <a:p>
            <a:r>
              <a:rPr lang="mr-IN" sz="3600" dirty="0" smtClean="0">
                <a:solidFill>
                  <a:schemeClr val="accent5">
                    <a:lumMod val="50000"/>
                  </a:schemeClr>
                </a:solidFill>
              </a:rPr>
              <a:t>लेखक – प्रेमचंद </a:t>
            </a:r>
            <a:endParaRPr lang="en-US" sz="36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374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mr-IN" sz="7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विपिन बाबू </a:t>
            </a:r>
            <a:r>
              <a:rPr lang="mr-IN" sz="72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mr-IN" sz="7200" dirty="0">
                <a:solidFill>
                  <a:schemeClr val="accent5">
                    <a:lumMod val="50000"/>
                  </a:schemeClr>
                </a:solidFill>
              </a:rPr>
            </a:b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73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mr-IN" sz="8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आशा </a:t>
            </a:r>
            <a:endParaRPr lang="en-US" sz="8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14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mr-IN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स्त्री और पुरुष के मत विचार तथा निश्कर्श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313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63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Mangal</vt:lpstr>
      <vt:lpstr>Office Theme</vt:lpstr>
      <vt:lpstr>डॉ. बाबासाहेब आंबेडकर मराठवाडा विद्यापीठ, औरंगाबाद  - संचलित</vt:lpstr>
      <vt:lpstr>बी. ए. प्रथम वर्ष </vt:lpstr>
      <vt:lpstr>प्रथम अध्याय </vt:lpstr>
      <vt:lpstr>विपिन बाबू  </vt:lpstr>
      <vt:lpstr>आशा </vt:lpstr>
      <vt:lpstr>स्त्री और पुरुष के मत विचार तथा निश्कर्श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डॉ. बाबासाहेब आंबेडकर मराठवाडा विद्यापीठ, औरंगाबाद  - संचलित</dc:title>
  <dc:creator>Windows User</dc:creator>
  <cp:lastModifiedBy>Windows User</cp:lastModifiedBy>
  <cp:revision>9</cp:revision>
  <dcterms:created xsi:type="dcterms:W3CDTF">2020-12-04T10:36:09Z</dcterms:created>
  <dcterms:modified xsi:type="dcterms:W3CDTF">2020-12-04T16:19:03Z</dcterms:modified>
</cp:coreProperties>
</file>